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notesMasterIdLst>
    <p:notesMasterId r:id="rId39"/>
  </p:notesMasterIdLst>
  <p:handoutMasterIdLst>
    <p:handoutMasterId r:id="rId40"/>
  </p:handoutMasterIdLst>
  <p:sldIdLst>
    <p:sldId id="256" r:id="rId13"/>
    <p:sldId id="315" r:id="rId14"/>
    <p:sldId id="329" r:id="rId15"/>
    <p:sldId id="331" r:id="rId16"/>
    <p:sldId id="328" r:id="rId17"/>
    <p:sldId id="330" r:id="rId18"/>
    <p:sldId id="257" r:id="rId19"/>
    <p:sldId id="294" r:id="rId20"/>
    <p:sldId id="287" r:id="rId21"/>
    <p:sldId id="324" r:id="rId22"/>
    <p:sldId id="296" r:id="rId23"/>
    <p:sldId id="263" r:id="rId24"/>
    <p:sldId id="264" r:id="rId25"/>
    <p:sldId id="265" r:id="rId26"/>
    <p:sldId id="323" r:id="rId27"/>
    <p:sldId id="303" r:id="rId28"/>
    <p:sldId id="276" r:id="rId29"/>
    <p:sldId id="295" r:id="rId30"/>
    <p:sldId id="326" r:id="rId31"/>
    <p:sldId id="297" r:id="rId32"/>
    <p:sldId id="298" r:id="rId33"/>
    <p:sldId id="302" r:id="rId34"/>
    <p:sldId id="282" r:id="rId35"/>
    <p:sldId id="290" r:id="rId36"/>
    <p:sldId id="306" r:id="rId37"/>
    <p:sldId id="267" r:id="rId38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50"/>
    <p:restoredTop sz="94648"/>
  </p:normalViewPr>
  <p:slideViewPr>
    <p:cSldViewPr>
      <p:cViewPr varScale="1">
        <p:scale>
          <a:sx n="85" d="100"/>
          <a:sy n="85" d="100"/>
        </p:scale>
        <p:origin x="234" y="4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slide" Target="slides/slide1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1/7/2025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18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19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24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26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7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8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10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13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6C1C0-9EE3-3A4F-8216-3D837CEF8E5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40088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1A790-591B-7840-AF82-49814E3C1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61390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614A0-D8B1-9D49-9EA2-11F2B5FEB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98005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FA127-6EB4-4A42-B7BD-D6446FE744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92813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408D5-6A57-F642-B642-0B9266DD804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418741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C3D5B0-593E-6E47-86E2-A15D20CA0B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186371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4025-5A85-7948-A89F-7514B8ECE91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365635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7C650-061B-8F4D-B711-72032C505C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67377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2F3840-5465-9C42-ABA1-96B2A8B9FB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01185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C96EB-B6C7-3B41-8097-654956CE0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0574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1D5-9E48-6C44-9B7B-1A8A796695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15758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129A6-3E33-1D4F-999D-329588F408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0046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DBEB7D-77DD-8345-86F6-9918AFE8C1A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67916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F060A-7D31-E74E-B42F-6C6544C316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890630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A21F34-9FAD-9041-8FCE-27060AFA65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045006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FF29A-B0CB-3244-B196-89050A2BB2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9705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86D74-66F9-A64B-AA69-A4FF18B380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54676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D6D05-13C7-9641-B39B-6DAC324885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148300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9340C-FD7A-A64B-B65F-F4EC999DA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529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AC6F7-606B-6249-8D74-F4A5EE3523C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0755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35275-FF14-7A4D-A9F3-B83C08E27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242892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943745-7126-9346-9341-983EFE42A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48522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669477-5EC4-0947-9C68-DD8688ED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58390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6EC82-25AC-AF43-BE2F-D2F123860A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7915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19945-E944-FB43-80C7-ABE59BB4419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84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33BD3-8D0D-4D48-8AE9-1A851E28C4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1088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26019-D506-5849-8A66-383E2969B98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432986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2F6B57-29A6-DB4A-A48A-095E79A64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202489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7FBE46-0CAD-BC49-A343-4133224B85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76288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FD992-E34C-A14F-8A81-3D1D3D6BDE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3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EEAC7B-6E73-8F40-AB01-E052B2062D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580484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B9DFD-854E-374B-AA1E-F569C56905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7176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A5A5F5-E040-0147-A524-23B43AA997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678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88D4DD-9915-F947-9D72-C3FD6E164D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01877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6229C-470B-2445-959B-63706BDA0D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555603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3BC792-C034-AF48-8571-633211307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6027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A4360-394E-6D48-AF01-FF1CAB391B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5296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CC55F-7E29-054F-8021-710329E1C1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319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8EB52E-84A8-4341-851B-727A3F19D7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3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D75D3-F01F-DA4F-A636-085FD1591A0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86834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73BA6-6C91-7F4B-AF80-B68476E6EF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2329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241B39-B092-024A-9436-D414FD11F02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67203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A92C8-4F9A-D949-A40E-DEC3DA84E31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5414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FC1BC6-9886-004D-9AF6-47BCA3B0C7D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15172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DA9AB6-009C-FE46-A34C-1D94DD8C4B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38039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FB610A-2BE5-D645-8E5C-00F362DBE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06301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659C6-8768-B442-88F2-07C6DA42D5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13824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FDC91-D79B-224B-BDE2-F5B4829112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04756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14551D-6591-414F-9F8E-A7C18AC238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44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2ABFA-A947-444A-9A04-DEA599F7FB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9492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5940-D152-0945-A4FB-CB47680BF8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8831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9B7A41-0771-F446-AF51-85273E7124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65401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947EC-7ECF-6646-93EB-05AC65084D1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64176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4DEE8-54F8-2B4E-AE7D-285A618D51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95236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590EC2-35DE-D34D-8558-0020167C1B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7639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C9854-34E4-774D-B8FB-DF5DB88A10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47572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48536-0722-C246-9CD8-DDCAC2FB68A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570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253A98-956F-754E-980E-96C0F3E62C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37248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DA174-6509-6642-9B60-8D1B4CC5C2C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886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BB398-FA97-C147-A74A-2F56F100BC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36860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112328-B067-3B4A-B55D-45183094A0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47630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3F247-53A4-1E43-A629-79EA603517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465877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AB81F-AECE-6042-A863-F41E7421D0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15888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C6462-5463-5E46-8758-462C3BCC324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94456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B9DDF-4344-EB4F-AB48-095D260222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45044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DE8FE5-0ABC-9143-90F5-3BC0225690E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821592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DA9C1-B52F-224A-A444-5EA5A520D3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76893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70922-6D0E-FB4F-B545-4EF6A584FD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315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D187-31A5-0849-8720-798BF1DF08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19887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D5102-528B-394F-B2AA-C90A43EABC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99481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D6121-FA97-4547-B06A-8F7101354C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231695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4F617-BF5C-2741-950B-F79FE3E081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89277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6C9-9CB8-E647-A120-5080AB6DA7B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83707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BE8963-29AB-2647-820C-81B281A3C5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642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1A8F6-60E2-D049-801B-17D3F19268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07095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38F1F-18AE-BA49-A055-83B45CA0E1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569396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07892-FD9B-FA41-8782-EC4ECFAA53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82561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EDA4A-00BA-794A-9688-10BC93C4A3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422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0A0FB-2FA4-8A4E-A9C4-315C09C276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00108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CB058-3CDF-7B49-9E21-AB77226ADBA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51248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D8EF3-7F99-8147-93F7-4B6AF29012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726102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D53CF-A0D2-C547-9D88-9D8ED6F0E9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127825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9FD86-5CF4-0B4C-9010-B15B85BE93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334343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D525-C1FD-7E4B-B8EB-1A83D29BFFA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52402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13654-71EE-C34B-A308-4692008F3B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06420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B7E17-BB62-5241-86B8-82DC86EF8D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437861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66061-EDD5-8941-8CEB-61C66686BC6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1012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EED35-A7BC-E244-9CF9-9B6A7C98C2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12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image" Target="../media/image2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image" Target="../media/image2.jpe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D63D295-2CF9-DB42-BDA7-DCD4F3DC5E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36" r:id="rId1"/>
    <p:sldLayoutId id="2147486037" r:id="rId2"/>
    <p:sldLayoutId id="2147486038" r:id="rId3"/>
    <p:sldLayoutId id="2147486039" r:id="rId4"/>
    <p:sldLayoutId id="2147486040" r:id="rId5"/>
    <p:sldLayoutId id="2147486041" r:id="rId6"/>
    <p:sldLayoutId id="2147486042" r:id="rId7"/>
    <p:sldLayoutId id="2147486043" r:id="rId8"/>
    <p:sldLayoutId id="2147486044" r:id="rId9"/>
    <p:sldLayoutId id="2147486045" r:id="rId10"/>
    <p:sldLayoutId id="214748604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FD81A57-06EB-9F45-B989-B8F642AE5D9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47" r:id="rId1"/>
    <p:sldLayoutId id="2147486048" r:id="rId2"/>
    <p:sldLayoutId id="2147486049" r:id="rId3"/>
    <p:sldLayoutId id="2147486050" r:id="rId4"/>
    <p:sldLayoutId id="2147486051" r:id="rId5"/>
    <p:sldLayoutId id="2147486052" r:id="rId6"/>
    <p:sldLayoutId id="2147486053" r:id="rId7"/>
    <p:sldLayoutId id="2147486054" r:id="rId8"/>
    <p:sldLayoutId id="2147486055" r:id="rId9"/>
    <p:sldLayoutId id="2147486056" r:id="rId10"/>
    <p:sldLayoutId id="2147486057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BC26BDB-BEA8-924B-B103-D652F1F8B4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58" r:id="rId1"/>
    <p:sldLayoutId id="2147486059" r:id="rId2"/>
    <p:sldLayoutId id="2147486060" r:id="rId3"/>
    <p:sldLayoutId id="2147486061" r:id="rId4"/>
    <p:sldLayoutId id="2147486062" r:id="rId5"/>
    <p:sldLayoutId id="2147486063" r:id="rId6"/>
    <p:sldLayoutId id="2147486064" r:id="rId7"/>
    <p:sldLayoutId id="2147486065" r:id="rId8"/>
    <p:sldLayoutId id="2147486066" r:id="rId9"/>
    <p:sldLayoutId id="2147486067" r:id="rId10"/>
    <p:sldLayoutId id="214748606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D277B2AC-9A44-594A-8CB3-7E81683959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0" r:id="rId1"/>
    <p:sldLayoutId id="2147485971" r:id="rId2"/>
    <p:sldLayoutId id="2147485972" r:id="rId3"/>
    <p:sldLayoutId id="2147485973" r:id="rId4"/>
    <p:sldLayoutId id="2147485974" r:id="rId5"/>
    <p:sldLayoutId id="2147485975" r:id="rId6"/>
    <p:sldLayoutId id="2147485976" r:id="rId7"/>
    <p:sldLayoutId id="2147485977" r:id="rId8"/>
    <p:sldLayoutId id="2147485978" r:id="rId9"/>
    <p:sldLayoutId id="2147485979" r:id="rId10"/>
    <p:sldLayoutId id="214748598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E26635C-F663-5042-8C19-C41BFD23EBB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F877E8-06BA-7041-AAFB-8F91D334AC9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92" r:id="rId1"/>
    <p:sldLayoutId id="2147485993" r:id="rId2"/>
    <p:sldLayoutId id="2147485994" r:id="rId3"/>
    <p:sldLayoutId id="2147485995" r:id="rId4"/>
    <p:sldLayoutId id="2147485996" r:id="rId5"/>
    <p:sldLayoutId id="2147485997" r:id="rId6"/>
    <p:sldLayoutId id="2147485998" r:id="rId7"/>
    <p:sldLayoutId id="2147485999" r:id="rId8"/>
    <p:sldLayoutId id="2147486000" r:id="rId9"/>
    <p:sldLayoutId id="2147486001" r:id="rId10"/>
    <p:sldLayoutId id="214748600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5AAD225-35CF-CD46-96CC-7047478E8A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14" r:id="rId1"/>
    <p:sldLayoutId id="2147486015" r:id="rId2"/>
    <p:sldLayoutId id="2147486016" r:id="rId3"/>
    <p:sldLayoutId id="2147486017" r:id="rId4"/>
    <p:sldLayoutId id="2147486018" r:id="rId5"/>
    <p:sldLayoutId id="2147486019" r:id="rId6"/>
    <p:sldLayoutId id="2147486020" r:id="rId7"/>
    <p:sldLayoutId id="2147486021" r:id="rId8"/>
    <p:sldLayoutId id="2147486022" r:id="rId9"/>
    <p:sldLayoutId id="2147486023" r:id="rId10"/>
    <p:sldLayoutId id="214748602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13FCDA2-7309-E84D-9770-2449B68651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uwdirect.github.io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Engineering for Molecular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743200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</a:t>
            </a:r>
            <a:endParaRPr lang="en-US" altLang="x-none" sz="2800" baseline="30000" dirty="0"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Haoqing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Zhang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January 7, 2025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CHEME 546</a:t>
            </a:r>
          </a:p>
          <a:p>
            <a:pPr algn="ctr" eaLnBrk="1" hangingPunct="1">
              <a:buSzPct val="100000"/>
            </a:pPr>
            <a:endParaRPr lang="en-US" altLang="x-none" sz="3600" b="1" dirty="0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10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13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16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17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Climate Police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Analyze effects of pollution on the planet.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18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Car2Know</a:t>
            </a:r>
            <a:r>
              <a:rPr lang="en-US" altLang="x-none" sz="3200" dirty="0">
                <a:latin typeface="Calibri" charset="0"/>
              </a:rPr>
              <a:t>: Provide car rental data to users of Car2Go (e.g., for planning trips)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19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BioReactor Data Logging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Monitor and publish data from </a:t>
            </a:r>
            <a:r>
              <a:rPr lang="en-US" sz="3200" dirty="0" err="1">
                <a:latin typeface="Calibri" charset="0"/>
              </a:rPr>
              <a:t>BioReactor</a:t>
            </a:r>
            <a:r>
              <a:rPr lang="en-US" sz="3200" dirty="0">
                <a:latin typeface="Calibri" charset="0"/>
              </a:rPr>
              <a:t> experiments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20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21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22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23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24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25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26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838200" y="2209800"/>
            <a:ext cx="7391400" cy="2033506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http://uwdirect.github.io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Haoqing</a:t>
            </a:r>
            <a:r>
              <a:rPr lang="en-US" dirty="0"/>
              <a:t> Zhang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Took the courses previously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Has a cat: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E115C4-BE43-3895-2095-D5DF35333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2239930"/>
            <a:ext cx="5219738" cy="434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B0ABF-6739-9104-6F6D-615E46ED9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16CDA0-EF29-4ABD-BCBC-1BFA4E783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Haoqing</a:t>
            </a:r>
            <a:r>
              <a:rPr lang="en-US" dirty="0"/>
              <a:t> Zhang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DE827F-1EF9-B828-F40E-A8407C5DA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Took the courses previously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Has a cat: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DF24E90-F593-7341-CBDB-AF63948703D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83F286-6DA2-D59B-1BE4-F4949979A4CE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  <p:pic>
        <p:nvPicPr>
          <p:cNvPr id="6" name="Picture 2" descr="Profile photo for Haoqing Zhang">
            <a:extLst>
              <a:ext uri="{FF2B5EF4-FFF2-40B4-BE49-F238E27FC236}">
                <a16:creationId xmlns:a16="http://schemas.microsoft.com/office/drawing/2014/main" id="{7358E600-85B6-9844-885D-C62C75C18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0" y="37338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123279DD-E293-6A27-1FC3-BDB0B8BAE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209800"/>
            <a:ext cx="403860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9766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I’m Dave, not Dr. Beck, or Professor Beck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ChemE/CSE/Environ. </a:t>
            </a:r>
            <a:r>
              <a:rPr lang="en-US" dirty="0" err="1">
                <a:solidFill>
                  <a:schemeClr val="tx1"/>
                </a:solidFill>
              </a:rPr>
              <a:t>Occup</a:t>
            </a:r>
            <a:r>
              <a:rPr lang="en-US" dirty="0">
                <a:solidFill>
                  <a:schemeClr val="tx1"/>
                </a:solidFill>
              </a:rPr>
              <a:t>. Health Sciences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Use software, ML &amp; AI to design better molecules and understand how others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Director, Scientific Software Engineering Center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Director of Research, eScience Institute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8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Survey Results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9882522"/>
              </p:ext>
            </p:extLst>
          </p:nvPr>
        </p:nvGraphicFramePr>
        <p:xfrm>
          <a:off x="457200" y="914400"/>
          <a:ext cx="8382000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7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 of programming?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&gt;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</a:t>
                      </a:r>
                      <a:r>
                        <a:rPr lang="en-US" sz="2800" baseline="0" dirty="0"/>
                        <a:t> of python?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&lt;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a text editor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"Yes"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i</a:t>
                      </a:r>
                      <a:r>
                        <a:rPr lang="en-US" sz="2800" dirty="0"/>
                        <a:t>f-statements?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for</a:t>
                      </a:r>
                      <a:r>
                        <a:rPr lang="en-US" sz="2800" dirty="0"/>
                        <a:t>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 with functions?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</a:t>
                      </a:r>
                      <a:r>
                        <a:rPr lang="en-US" sz="2800" baseline="0" dirty="0"/>
                        <a:t> "Yes"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Python packages (</a:t>
                      </a:r>
                      <a:r>
                        <a:rPr lang="en-US" sz="2800" dirty="0" err="1"/>
                        <a:t>scipy</a:t>
                      </a:r>
                      <a:r>
                        <a:rPr lang="en-US" sz="2800" dirty="0"/>
                        <a:t>, pandas,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"No"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 with Jupyter notebooks?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</a:t>
                      </a:r>
                      <a:r>
                        <a:rPr lang="en-US" sz="2800" baseline="0" dirty="0" err="1"/>
                        <a:t>github</a:t>
                      </a:r>
                      <a:r>
                        <a:rPr lang="en-US" sz="2800" baseline="0" dirty="0"/>
                        <a:t>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Very little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17301</TotalTime>
  <Words>1098</Words>
  <Application>Microsoft Office PowerPoint</Application>
  <PresentationFormat>On-screen Show (4:3)</PresentationFormat>
  <Paragraphs>235</Paragraphs>
  <Slides>26</Slides>
  <Notes>20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26</vt:i4>
      </vt:variant>
    </vt:vector>
  </HeadingPairs>
  <TitlesOfParts>
    <vt:vector size="42" baseType="lpstr">
      <vt:lpstr>Calibri</vt:lpstr>
      <vt:lpstr>Arial</vt:lpstr>
      <vt:lpstr>Wingdings</vt:lpstr>
      <vt:lpstr>Times New Roman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Haoqing Zhang</vt:lpstr>
      <vt:lpstr>Haoqing Zhang</vt:lpstr>
      <vt:lpstr>Dave Beck</vt:lpstr>
      <vt:lpstr>PowerPoint Presentation</vt:lpstr>
      <vt:lpstr>PowerPoint Presentation</vt:lpstr>
      <vt:lpstr>PowerPoint Presentation</vt:lpstr>
      <vt:lpstr>Survey Results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David A Beck</cp:lastModifiedBy>
  <cp:revision>393</cp:revision>
  <cp:lastPrinted>1601-01-01T00:00:00Z</cp:lastPrinted>
  <dcterms:created xsi:type="dcterms:W3CDTF">2008-11-04T22:35:39Z</dcterms:created>
  <dcterms:modified xsi:type="dcterms:W3CDTF">2025-01-07T20:19:16Z</dcterms:modified>
</cp:coreProperties>
</file>